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E464-B107-4375-AD3F-B4AA9B4FC10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8EBA-A399-410F-A9B7-B2CE14D999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projektne nastave!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Današnja tema: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6600" dirty="0" smtClean="0">
                <a:solidFill>
                  <a:srgbClr val="C00000"/>
                </a:solidFill>
              </a:rPr>
              <a:t>Bliži se Uskrs</a:t>
            </a:r>
            <a:endParaRPr lang="en-US" sz="6600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User\Desktop\PROJEKTNA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5429288" cy="27146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 ovaj čas ti je potrebno:</a:t>
            </a:r>
            <a:endParaRPr lang="en-US" dirty="0"/>
          </a:p>
        </p:txBody>
      </p:sp>
      <p:pic>
        <p:nvPicPr>
          <p:cNvPr id="2050" name="Picture 2" descr="C:\Users\User\Desktop\PROJEKTNA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User\Desktop\PROJEKTNA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571744"/>
            <a:ext cx="2962275" cy="15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User\Desktop\PROJEKTNA\download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286256"/>
            <a:ext cx="2486025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857224" y="300037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JAJE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86050" y="43576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MALO ZEMLJE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614364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MALO PŠENICE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1. KORAK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Kada roditelji koriste jaje u pripremi jela zamoli  ih da polome samo vrh ljuske i da ga sačuvaju.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 descr="C:\Users\User\Desktop\PROJEKTNA\IMG_20200403_133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643182"/>
            <a:ext cx="3054558" cy="4214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2. KORAK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Potom u jaje stavi malo zemlje i  zasadi pšenicu.</a:t>
            </a:r>
            <a:endParaRPr lang="en-US" dirty="0"/>
          </a:p>
        </p:txBody>
      </p:sp>
      <p:pic>
        <p:nvPicPr>
          <p:cNvPr id="6" name="Picture 2" descr="C:\Users\User\Desktop\PROJEKTNA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43182"/>
            <a:ext cx="5053030" cy="3544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3.KORAK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Pšenicu zalivaj svaki drugi dan sa vrlo malo vode.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Najbolje bi bilo da za zalivanje koristiš špric ukoliko ga imaš.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4. KORAK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Kroz</a:t>
            </a:r>
            <a:r>
              <a:rPr lang="sr-Latn-RS" dirty="0" smtClean="0"/>
              <a:t> nekoliko dana tvoja pšenica će izrasti.</a:t>
            </a:r>
            <a:endParaRPr lang="en-US" dirty="0"/>
          </a:p>
        </p:txBody>
      </p:sp>
      <p:pic>
        <p:nvPicPr>
          <p:cNvPr id="5" name="Picture 2" descr="C:\Users\User\Desktop\PROJEKTNA\IMG_20200403_133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496"/>
            <a:ext cx="2571768" cy="3429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User\Desktop\PROJEKTNA\IMG_20200403_1332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285992"/>
            <a:ext cx="257176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6. KORAK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Tvoj je izbor kako ćeš svoju pšenicu ukrasiti.</a:t>
            </a:r>
          </a:p>
          <a:p>
            <a:pPr>
              <a:buNone/>
            </a:pPr>
            <a:r>
              <a:rPr lang="sr-Latn-RS" dirty="0" smtClean="0"/>
              <a:t>Ovo su neke od ideja.</a:t>
            </a:r>
            <a:endParaRPr lang="en-US" dirty="0"/>
          </a:p>
        </p:txBody>
      </p:sp>
      <p:pic>
        <p:nvPicPr>
          <p:cNvPr id="7" name="Picture 2" descr="C:\Users\User\Desktop\PROJEKTNA\fi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357430"/>
            <a:ext cx="4374059" cy="31972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C:\Users\User\Desktop\PROJEKTNA\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439" y="3143248"/>
            <a:ext cx="3217223" cy="2143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7. KORAK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Kada</a:t>
            </a:r>
            <a:r>
              <a:rPr lang="sr-Latn-RS" dirty="0" smtClean="0"/>
              <a:t> tvoja pšenica bude spremna slikaj je i pošalji mi a potom ukrasi svoju uskršnju korpu ili je pokloni nekome.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4714876" y="2857496"/>
            <a:ext cx="714380" cy="7143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5857884" y="2928934"/>
            <a:ext cx="857256" cy="85725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472" y="4929198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SAVET: </a:t>
            </a:r>
            <a:r>
              <a:rPr lang="en-US" sz="2000" b="1" dirty="0" err="1" smtClean="0"/>
              <a:t>Posadi</a:t>
            </a:r>
            <a:r>
              <a:rPr lang="sr-Latn-RS" sz="2000" b="1" dirty="0" smtClean="0"/>
              <a:t> pšenicu što pre da bi do Uskrsa bila spremna!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149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Dobro došli na čas projektne nastave!</vt:lpstr>
      <vt:lpstr>Današnja tema:</vt:lpstr>
      <vt:lpstr>Za ovaj čas ti je potrebno:</vt:lpstr>
      <vt:lpstr>1. KORAK</vt:lpstr>
      <vt:lpstr>2. KORAK</vt:lpstr>
      <vt:lpstr>3.KORAK</vt:lpstr>
      <vt:lpstr>4. KORAK</vt:lpstr>
      <vt:lpstr>6. KORAK</vt:lpstr>
      <vt:lpstr>7. KORAK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projektne nastave!</dc:title>
  <dc:creator>User</dc:creator>
  <cp:lastModifiedBy>User</cp:lastModifiedBy>
  <cp:revision>3</cp:revision>
  <dcterms:created xsi:type="dcterms:W3CDTF">2020-04-06T14:44:24Z</dcterms:created>
  <dcterms:modified xsi:type="dcterms:W3CDTF">2020-04-06T15:07:46Z</dcterms:modified>
</cp:coreProperties>
</file>